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Schoolbook" panose="02040604050505020304" pitchFamily="18" charset="0"/>
      <p:regular r:id="rId7"/>
      <p:bold r:id="rId8"/>
      <p:italic r:id="rId9"/>
      <p:boldItalic r:id="rId10"/>
    </p:embeddedFont>
    <p:embeddedFont>
      <p:font typeface="Century Schoolbook Std" panose="020B0604020202020204" charset="0"/>
      <p:regular r:id="rId11"/>
    </p:embeddedFont>
    <p:embeddedFont>
      <p:font typeface="Open Sans" pitchFamily="2" charset="0"/>
      <p:regular r:id="rId12"/>
      <p:bold r:id="rId13"/>
      <p:italic r:id="rId14"/>
      <p:boldItalic r:id="rId15"/>
    </p:embeddedFont>
    <p:embeddedFont>
      <p:font typeface="Open Sans Bold" pitchFamily="2" charset="0"/>
      <p:regular r:id="rId16"/>
      <p:bold r:id="rId17"/>
    </p:embeddedFont>
    <p:embeddedFont>
      <p:font typeface="Playlist Script" panose="020B0604020202020204" charset="0"/>
      <p:regular r:id="rId18"/>
    </p:embeddedFont>
    <p:embeddedFont>
      <p:font typeface="Poppin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3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viewProps" Target="view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48455">
            <a:off x="12385566" y="-4754959"/>
            <a:ext cx="7143400" cy="19562022"/>
            <a:chOff x="0" y="0"/>
            <a:chExt cx="1881389" cy="51521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1389" cy="5152137"/>
            </a:xfrm>
            <a:custGeom>
              <a:avLst/>
              <a:gdLst/>
              <a:ahLst/>
              <a:cxnLst/>
              <a:rect l="l" t="t" r="r" b="b"/>
              <a:pathLst>
                <a:path w="1881389" h="5152137">
                  <a:moveTo>
                    <a:pt x="0" y="0"/>
                  </a:moveTo>
                  <a:lnTo>
                    <a:pt x="1881389" y="0"/>
                  </a:lnTo>
                  <a:lnTo>
                    <a:pt x="1881389" y="5152137"/>
                  </a:lnTo>
                  <a:lnTo>
                    <a:pt x="0" y="5152137"/>
                  </a:lnTo>
                  <a:close/>
                </a:path>
              </a:pathLst>
            </a:custGeom>
            <a:solidFill>
              <a:srgbClr val="F9C62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616710">
            <a:off x="8966513" y="408449"/>
            <a:ext cx="20195925" cy="12144748"/>
            <a:chOff x="0" y="0"/>
            <a:chExt cx="5319091" cy="31986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9091" cy="3198617"/>
            </a:xfrm>
            <a:custGeom>
              <a:avLst/>
              <a:gdLst/>
              <a:ahLst/>
              <a:cxnLst/>
              <a:rect l="l" t="t" r="r" b="b"/>
              <a:pathLst>
                <a:path w="5319091" h="3198617">
                  <a:moveTo>
                    <a:pt x="0" y="0"/>
                  </a:moveTo>
                  <a:lnTo>
                    <a:pt x="5319091" y="0"/>
                  </a:lnTo>
                  <a:lnTo>
                    <a:pt x="5319091" y="3198617"/>
                  </a:lnTo>
                  <a:lnTo>
                    <a:pt x="0" y="31986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3616710">
            <a:off x="9588258" y="-141036"/>
            <a:ext cx="20195925" cy="12369533"/>
            <a:chOff x="0" y="0"/>
            <a:chExt cx="5319091" cy="32578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19091" cy="3257819"/>
            </a:xfrm>
            <a:custGeom>
              <a:avLst/>
              <a:gdLst/>
              <a:ahLst/>
              <a:cxnLst/>
              <a:rect l="l" t="t" r="r" b="b"/>
              <a:pathLst>
                <a:path w="5319091" h="3257819">
                  <a:moveTo>
                    <a:pt x="0" y="0"/>
                  </a:moveTo>
                  <a:lnTo>
                    <a:pt x="5319091" y="0"/>
                  </a:lnTo>
                  <a:lnTo>
                    <a:pt x="5319091" y="3257819"/>
                  </a:lnTo>
                  <a:lnTo>
                    <a:pt x="0" y="3257819"/>
                  </a:lnTo>
                  <a:close/>
                </a:path>
              </a:pathLst>
            </a:custGeom>
            <a:solidFill>
              <a:srgbClr val="023B5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3616710">
            <a:off x="8606113" y="3350769"/>
            <a:ext cx="20195925" cy="5200949"/>
            <a:chOff x="0" y="0"/>
            <a:chExt cx="5319091" cy="13697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319091" cy="1369797"/>
            </a:xfrm>
            <a:custGeom>
              <a:avLst/>
              <a:gdLst/>
              <a:ahLst/>
              <a:cxnLst/>
              <a:rect l="l" t="t" r="r" b="b"/>
              <a:pathLst>
                <a:path w="5319091" h="1369797">
                  <a:moveTo>
                    <a:pt x="0" y="0"/>
                  </a:moveTo>
                  <a:lnTo>
                    <a:pt x="5319091" y="0"/>
                  </a:lnTo>
                  <a:lnTo>
                    <a:pt x="5319091" y="1369797"/>
                  </a:lnTo>
                  <a:lnTo>
                    <a:pt x="0" y="1369797"/>
                  </a:lnTo>
                  <a:close/>
                </a:path>
              </a:pathLst>
            </a:custGeom>
            <a:solidFill>
              <a:srgbClr val="00486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3616710">
            <a:off x="11355979" y="-3539855"/>
            <a:ext cx="20195925" cy="1514882"/>
            <a:chOff x="0" y="0"/>
            <a:chExt cx="5319091" cy="3989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19091" cy="398981"/>
            </a:xfrm>
            <a:custGeom>
              <a:avLst/>
              <a:gdLst/>
              <a:ahLst/>
              <a:cxnLst/>
              <a:rect l="l" t="t" r="r" b="b"/>
              <a:pathLst>
                <a:path w="5319091" h="398981">
                  <a:moveTo>
                    <a:pt x="0" y="0"/>
                  </a:moveTo>
                  <a:lnTo>
                    <a:pt x="5319091" y="0"/>
                  </a:lnTo>
                  <a:lnTo>
                    <a:pt x="5319091" y="398981"/>
                  </a:lnTo>
                  <a:lnTo>
                    <a:pt x="0" y="398981"/>
                  </a:lnTo>
                  <a:close/>
                </a:path>
              </a:pathLst>
            </a:custGeom>
            <a:solidFill>
              <a:srgbClr val="023B5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3616710">
            <a:off x="13506748" y="1004221"/>
            <a:ext cx="7143400" cy="1230129"/>
            <a:chOff x="0" y="0"/>
            <a:chExt cx="1881389" cy="32398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81389" cy="323985"/>
            </a:xfrm>
            <a:custGeom>
              <a:avLst/>
              <a:gdLst/>
              <a:ahLst/>
              <a:cxnLst/>
              <a:rect l="l" t="t" r="r" b="b"/>
              <a:pathLst>
                <a:path w="1881389" h="323985">
                  <a:moveTo>
                    <a:pt x="0" y="0"/>
                  </a:moveTo>
                  <a:lnTo>
                    <a:pt x="1881389" y="0"/>
                  </a:lnTo>
                  <a:lnTo>
                    <a:pt x="1881389" y="323985"/>
                  </a:lnTo>
                  <a:lnTo>
                    <a:pt x="0" y="323985"/>
                  </a:lnTo>
                  <a:close/>
                </a:path>
              </a:pathLst>
            </a:custGeom>
            <a:solidFill>
              <a:srgbClr val="00486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3601303">
            <a:off x="10468257" y="8668655"/>
            <a:ext cx="6633154" cy="2265941"/>
            <a:chOff x="0" y="0"/>
            <a:chExt cx="1747004" cy="5967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47004" cy="596791"/>
            </a:xfrm>
            <a:custGeom>
              <a:avLst/>
              <a:gdLst/>
              <a:ahLst/>
              <a:cxnLst/>
              <a:rect l="l" t="t" r="r" b="b"/>
              <a:pathLst>
                <a:path w="1747004" h="596791">
                  <a:moveTo>
                    <a:pt x="0" y="0"/>
                  </a:moveTo>
                  <a:lnTo>
                    <a:pt x="1747004" y="0"/>
                  </a:lnTo>
                  <a:lnTo>
                    <a:pt x="1747004" y="596791"/>
                  </a:lnTo>
                  <a:lnTo>
                    <a:pt x="0" y="5967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23B54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7675403"/>
            <a:ext cx="11444477" cy="158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41"/>
              </a:lnSpc>
              <a:spcBef>
                <a:spcPct val="0"/>
              </a:spcBef>
            </a:pPr>
            <a:r>
              <a:rPr lang="en-US" sz="9101">
                <a:solidFill>
                  <a:srgbClr val="F9C62B"/>
                </a:solidFill>
                <a:latin typeface="Playlist Script"/>
              </a:rPr>
              <a:t>un socio digno de confianza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1228725"/>
            <a:ext cx="11723051" cy="122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44"/>
              </a:lnSpc>
            </a:pPr>
            <a:r>
              <a:rPr lang="en-US" sz="9426" spc="-791">
                <a:solidFill>
                  <a:srgbClr val="F9C62B"/>
                </a:solidFill>
                <a:latin typeface="Century Schoolbook"/>
              </a:rPr>
              <a:t>OFRENDA  ANUAL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78065" y="2965033"/>
            <a:ext cx="4224321" cy="796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4"/>
              </a:lnSpc>
            </a:pPr>
            <a:r>
              <a:rPr lang="en-US" sz="4696">
                <a:solidFill>
                  <a:srgbClr val="004867"/>
                </a:solidFill>
                <a:latin typeface="Open Sans"/>
              </a:rPr>
              <a:t>Goal: $300,000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2009355"/>
            <a:ext cx="10999189" cy="104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8"/>
              </a:lnSpc>
            </a:pPr>
            <a:r>
              <a:rPr lang="en-US" sz="5498">
                <a:solidFill>
                  <a:srgbClr val="004867"/>
                </a:solidFill>
                <a:latin typeface="Century Schoolbook Std"/>
              </a:rPr>
              <a:t>NAZARENE BIBLE COLLEGE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83115" y="8127704"/>
            <a:ext cx="4239293" cy="79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FEFEFE"/>
                </a:solidFill>
                <a:latin typeface="Open Sans"/>
              </a:rPr>
              <a:t>nbc.edu/give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520574" y="1364804"/>
            <a:ext cx="2485795" cy="670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8"/>
              </a:lnSpc>
            </a:pPr>
            <a:r>
              <a:rPr lang="en-US" sz="5472">
                <a:solidFill>
                  <a:srgbClr val="FFFFFF"/>
                </a:solidFill>
                <a:latin typeface="Poppins"/>
              </a:rPr>
              <a:t>'23-'24</a:t>
            </a:r>
          </a:p>
        </p:txBody>
      </p:sp>
      <p:sp>
        <p:nvSpPr>
          <p:cNvPr id="29" name="Freeform 29"/>
          <p:cNvSpPr/>
          <p:nvPr/>
        </p:nvSpPr>
        <p:spPr>
          <a:xfrm>
            <a:off x="12683115" y="3700160"/>
            <a:ext cx="4239293" cy="4236277"/>
          </a:xfrm>
          <a:custGeom>
            <a:avLst/>
            <a:gdLst/>
            <a:ahLst/>
            <a:cxnLst/>
            <a:rect l="l" t="t" r="r" b="b"/>
            <a:pathLst>
              <a:path w="4239293" h="4236277">
                <a:moveTo>
                  <a:pt x="0" y="0"/>
                </a:moveTo>
                <a:lnTo>
                  <a:pt x="4239293" y="0"/>
                </a:lnTo>
                <a:lnTo>
                  <a:pt x="4239293" y="4236277"/>
                </a:lnTo>
                <a:lnTo>
                  <a:pt x="0" y="42362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1" t="-5894" r="-5803" b="-5819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028700" y="4076853"/>
            <a:ext cx="10410591" cy="345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8"/>
              </a:lnSpc>
            </a:pPr>
            <a:r>
              <a:rPr lang="en-US" sz="4414">
                <a:solidFill>
                  <a:srgbClr val="000000"/>
                </a:solidFill>
                <a:latin typeface="Open Sans Bold"/>
              </a:rPr>
              <a:t>Cada dólar que ustedes envíen a Nazarene Bible College se usará para capacitar a los estudiantes para que sean defensores entusiastas de la doctrina, ética y misión nazarena.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Open Sans Bold</vt:lpstr>
      <vt:lpstr>Calibri</vt:lpstr>
      <vt:lpstr>Century Schoolbook</vt:lpstr>
      <vt:lpstr>Playlist Script</vt:lpstr>
      <vt:lpstr>Century Schoolbook Std</vt:lpstr>
      <vt:lpstr>Arial</vt:lpstr>
      <vt:lpstr>Open Sans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 23-24 Slides</dc:title>
  <dc:creator>Avery, Michelle  D.</dc:creator>
  <cp:lastModifiedBy>Avery, Michelle  D.</cp:lastModifiedBy>
  <cp:revision>2</cp:revision>
  <dcterms:created xsi:type="dcterms:W3CDTF">2006-08-16T00:00:00Z</dcterms:created>
  <dcterms:modified xsi:type="dcterms:W3CDTF">2023-09-29T19:37:17Z</dcterms:modified>
  <dc:identifier>DAFpvkdVnzw</dc:identifier>
</cp:coreProperties>
</file>