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Schoolbook" panose="02040604050505020304" pitchFamily="18" charset="0"/>
      <p:regular r:id="rId7"/>
      <p:bold r:id="rId8"/>
      <p:italic r:id="rId9"/>
      <p:boldItalic r:id="rId10"/>
    </p:embeddedFont>
    <p:embeddedFont>
      <p:font typeface="Century Schoolbook Std" panose="020B0604020202020204" charset="0"/>
      <p:regular r:id="rId11"/>
    </p:embeddedFont>
    <p:embeddedFont>
      <p:font typeface="Open Sans" pitchFamily="2" charset="0"/>
      <p:regular r:id="rId12"/>
      <p:bold r:id="rId13"/>
      <p:italic r:id="rId14"/>
      <p:boldItalic r:id="rId15"/>
    </p:embeddedFont>
    <p:embeddedFont>
      <p:font typeface="Open Sans Bold" pitchFamily="2" charset="0"/>
      <p:regular r:id="rId16"/>
      <p:bold r:id="rId17"/>
    </p:embeddedFont>
    <p:embeddedFont>
      <p:font typeface="Playlist Script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0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theme" Target="theme/theme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3871" y="-553541"/>
            <a:ext cx="18591871" cy="12456553"/>
          </a:xfrm>
          <a:custGeom>
            <a:avLst/>
            <a:gdLst/>
            <a:ahLst/>
            <a:cxnLst/>
            <a:rect l="l" t="t" r="r" b="b"/>
            <a:pathLst>
              <a:path w="18591871" h="12456553">
                <a:moveTo>
                  <a:pt x="0" y="0"/>
                </a:moveTo>
                <a:lnTo>
                  <a:pt x="18591871" y="0"/>
                </a:lnTo>
                <a:lnTo>
                  <a:pt x="18591871" y="12456553"/>
                </a:lnTo>
                <a:lnTo>
                  <a:pt x="0" y="1245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7421167"/>
            <a:ext cx="18288000" cy="302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65"/>
              </a:lnSpc>
              <a:spcBef>
                <a:spcPct val="0"/>
              </a:spcBef>
            </a:pPr>
            <a:r>
              <a:rPr lang="en-US" sz="17546">
                <a:solidFill>
                  <a:srgbClr val="F9C62B"/>
                </a:solidFill>
                <a:latin typeface="Playlist Script"/>
              </a:rPr>
              <a:t>Covenant Partners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417992"/>
            <a:ext cx="4094799" cy="4380364"/>
            <a:chOff x="0" y="0"/>
            <a:chExt cx="5459732" cy="5840486"/>
          </a:xfrm>
        </p:grpSpPr>
        <p:sp>
          <p:nvSpPr>
            <p:cNvPr id="5" name="Freeform 5"/>
            <p:cNvSpPr/>
            <p:nvPr/>
          </p:nvSpPr>
          <p:spPr>
            <a:xfrm>
              <a:off x="0" y="380754"/>
              <a:ext cx="5459732" cy="5459732"/>
            </a:xfrm>
            <a:custGeom>
              <a:avLst/>
              <a:gdLst/>
              <a:ahLst/>
              <a:cxnLst/>
              <a:rect l="l" t="t" r="r" b="b"/>
              <a:pathLst>
                <a:path w="5459732" h="5459732">
                  <a:moveTo>
                    <a:pt x="0" y="0"/>
                  </a:moveTo>
                  <a:lnTo>
                    <a:pt x="5459732" y="0"/>
                  </a:lnTo>
                  <a:lnTo>
                    <a:pt x="5459732" y="5459732"/>
                  </a:lnTo>
                  <a:lnTo>
                    <a:pt x="0" y="5459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565905" y="0"/>
              <a:ext cx="4327921" cy="5257164"/>
            </a:xfrm>
            <a:custGeom>
              <a:avLst/>
              <a:gdLst/>
              <a:ahLst/>
              <a:cxnLst/>
              <a:rect l="l" t="t" r="r" b="b"/>
              <a:pathLst>
                <a:path w="4327921" h="5257164">
                  <a:moveTo>
                    <a:pt x="0" y="0"/>
                  </a:moveTo>
                  <a:lnTo>
                    <a:pt x="4327921" y="0"/>
                  </a:lnTo>
                  <a:lnTo>
                    <a:pt x="4327921" y="5257164"/>
                  </a:lnTo>
                  <a:lnTo>
                    <a:pt x="0" y="525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07" r="-50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5536249" y="1228725"/>
            <a:ext cx="11723051" cy="122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4"/>
              </a:lnSpc>
            </a:pPr>
            <a:r>
              <a:rPr lang="en-US" sz="9426" spc="-791">
                <a:solidFill>
                  <a:srgbClr val="F9C62B"/>
                </a:solidFill>
                <a:latin typeface="Century Schoolbook"/>
              </a:rPr>
              <a:t>ANNUAL OFFERING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0505" y="3788918"/>
            <a:ext cx="15718795" cy="377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40"/>
              </a:lnSpc>
            </a:pPr>
            <a:r>
              <a:rPr lang="en-US" sz="6200">
                <a:solidFill>
                  <a:srgbClr val="FFFFFF"/>
                </a:solidFill>
                <a:latin typeface="Open Sans"/>
              </a:rPr>
              <a:t>As a Covenant Partner District, giving </a:t>
            </a:r>
          </a:p>
          <a:p>
            <a:pPr algn="r">
              <a:lnSpc>
                <a:spcPts val="7440"/>
              </a:lnSpc>
            </a:pPr>
            <a:r>
              <a:rPr lang="en-US" sz="6200">
                <a:solidFill>
                  <a:srgbClr val="F9C62B"/>
                </a:solidFill>
                <a:latin typeface="Open Sans Bold"/>
              </a:rPr>
              <a:t>0.1%</a:t>
            </a:r>
            <a:r>
              <a:rPr lang="en-US" sz="6200">
                <a:solidFill>
                  <a:srgbClr val="FFFFFF"/>
                </a:solidFill>
                <a:latin typeface="Open Sans"/>
              </a:rPr>
              <a:t> of your annual budget allows NBC to offer </a:t>
            </a:r>
            <a:r>
              <a:rPr lang="en-US" sz="6200">
                <a:solidFill>
                  <a:srgbClr val="F9C62B"/>
                </a:solidFill>
                <a:latin typeface="Open Sans Bold"/>
              </a:rPr>
              <a:t>50% </a:t>
            </a:r>
            <a:r>
              <a:rPr lang="en-US" sz="6200">
                <a:solidFill>
                  <a:srgbClr val="FFFFFF"/>
                </a:solidFill>
                <a:latin typeface="Open Sans"/>
              </a:rPr>
              <a:t>scholarships for English and</a:t>
            </a:r>
            <a:r>
              <a:rPr lang="en-US" sz="6200">
                <a:solidFill>
                  <a:srgbClr val="F9C62B"/>
                </a:solidFill>
                <a:latin typeface="Open Sans Bold"/>
              </a:rPr>
              <a:t> 100% </a:t>
            </a:r>
            <a:r>
              <a:rPr lang="en-US" sz="6200">
                <a:solidFill>
                  <a:srgbClr val="FFFFFF"/>
                </a:solidFill>
                <a:latin typeface="Open Sans"/>
              </a:rPr>
              <a:t>scholarships for Spanish.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36249" y="2009355"/>
            <a:ext cx="11723051" cy="103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8"/>
              </a:lnSpc>
            </a:pPr>
            <a:r>
              <a:rPr lang="en-US" sz="5498">
                <a:solidFill>
                  <a:srgbClr val="FFFFFF"/>
                </a:solidFill>
                <a:latin typeface="Century Schoolbook Std"/>
              </a:rPr>
              <a:t>NAZARENE BIBLE COLLEGE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Century Schoolbook Std</vt:lpstr>
      <vt:lpstr>Century Schoolbook</vt:lpstr>
      <vt:lpstr>Calibri</vt:lpstr>
      <vt:lpstr>Arial</vt:lpstr>
      <vt:lpstr>Open Sans</vt:lpstr>
      <vt:lpstr>Playlist Script</vt:lpstr>
      <vt:lpstr>Open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 23-24 Slides</dc:title>
  <cp:lastModifiedBy>Avery, Michelle  D.</cp:lastModifiedBy>
  <cp:revision>2</cp:revision>
  <dcterms:created xsi:type="dcterms:W3CDTF">2006-08-16T00:00:00Z</dcterms:created>
  <dcterms:modified xsi:type="dcterms:W3CDTF">2023-09-29T19:22:44Z</dcterms:modified>
  <dc:identifier>DAFpvkdVnzw</dc:identifier>
</cp:coreProperties>
</file>